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32918400" cy="43891200"/>
  <p:notesSz cx="7010400" cy="9296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Nunito" pitchFamily="2" charset="0"/>
      <p:regular r:id="rId12"/>
      <p:bold r:id="rId13"/>
      <p:italic r:id="rId14"/>
      <p:boldItalic r:id="rId15"/>
    </p:embeddedFont>
    <p:embeddedFont>
      <p:font typeface="Nunito Black" pitchFamily="2" charset="0"/>
      <p:bold r:id="rId16"/>
      <p:boldItalic r:id="rId17"/>
    </p:embeddedFont>
    <p:embeddedFont>
      <p:font typeface="Open Sans" pitchFamily="2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8198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6396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45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127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90995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91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73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25593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24" userDrawn="1">
          <p15:clr>
            <a:srgbClr val="A4A3A4"/>
          </p15:clr>
        </p15:guide>
        <p15:guide id="2" pos="14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E1E"/>
    <a:srgbClr val="505050"/>
    <a:srgbClr val="CB3B63"/>
    <a:srgbClr val="4B4B4B"/>
    <a:srgbClr val="DCDCDC"/>
    <a:srgbClr val="C8C8C8"/>
    <a:srgbClr val="353535"/>
    <a:srgbClr val="51253A"/>
    <a:srgbClr val="03495C"/>
    <a:srgbClr val="ECE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F400D0-BD66-400B-8118-6E85BCEB9A89}" v="10" dt="2022-10-16T12:56:34.016"/>
    <p1510:client id="{D3B8D661-B422-45A3-A9EB-CAFBF00B3AB0}" v="7" dt="2022-01-26T09:57:27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99" autoAdjust="0"/>
    <p:restoredTop sz="98191" autoAdjust="0"/>
  </p:normalViewPr>
  <p:slideViewPr>
    <p:cSldViewPr snapToGrid="0">
      <p:cViewPr varScale="1">
        <p:scale>
          <a:sx n="13" d="100"/>
          <a:sy n="13" d="100"/>
        </p:scale>
        <p:origin x="2875" y="10"/>
      </p:cViewPr>
      <p:guideLst>
        <p:guide orient="horz" pos="3324"/>
        <p:guide pos="14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7CEAF96C-0DD1-4DCA-AB4B-687076CBD6E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39DA5243-CE1B-4274-BAA7-73DD5174F0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9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39DA5243-CE1B-4274-BAA7-73DD5174F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4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-28074" y="314325"/>
            <a:ext cx="32946473" cy="3886200"/>
          </a:xfrm>
        </p:spPr>
        <p:txBody>
          <a:bodyPr>
            <a:noAutofit/>
          </a:bodyPr>
          <a:lstStyle>
            <a:defPPr>
              <a:defRPr kern="1200" smtId="4294967295"/>
            </a:defPPr>
            <a:lvl1pPr marL="0" marR="0" indent="0" algn="ctr" defTabSz="2115611" rtl="0" eaLnBrk="1" fontAlgn="auto" latinLnBrk="0" hangingPunct="1">
              <a:lnSpc>
                <a:spcPct val="100000"/>
              </a:lnSpc>
              <a:spcBef>
                <a:spcPts val="844"/>
              </a:spcBef>
              <a:spcAft>
                <a:spcPct val="0"/>
              </a:spcAft>
              <a:buClrTx/>
              <a:buSzTx/>
              <a:buFontTx/>
              <a:buNone/>
              <a:defRPr sz="3431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057805" indent="0">
              <a:buFontTx/>
              <a:buNone/>
              <a:defRPr/>
            </a:lvl2pPr>
            <a:lvl3pPr marL="2115611" indent="0">
              <a:buFontTx/>
              <a:buNone/>
              <a:defRPr/>
            </a:lvl3pPr>
            <a:lvl4pPr marL="3173417" indent="0">
              <a:buFontTx/>
              <a:buNone/>
              <a:defRPr/>
            </a:lvl4pPr>
            <a:lvl5pPr marL="4231222" indent="0">
              <a:buFontTx/>
              <a:buNone/>
              <a:defRPr/>
            </a:lvl5pPr>
          </a:lstStyle>
          <a:p>
            <a:pPr marL="0" marR="0" lvl="0" indent="0" algn="ctr" defTabSz="211561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/>
              <a:t>This is a Scientific Poster Template created by Graphicsland </a:t>
            </a:r>
            <a:br>
              <a:rPr lang="en-US"/>
            </a:br>
            <a:r>
              <a:rPr lang="en-US"/>
              <a:t>&amp; MakeSigns.com. Your poster title would go on these lines. 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-28074" y="3550025"/>
            <a:ext cx="32946473" cy="2259107"/>
          </a:xfrm>
        </p:spPr>
        <p:txBody>
          <a:bodyPr>
            <a:noAutofit/>
          </a:bodyPr>
          <a:lstStyle>
            <a:defPPr>
              <a:defRPr kern="1200" smtId="4294967295"/>
            </a:defPPr>
            <a:lvl1pPr marL="0" marR="0" indent="0" algn="ctr" defTabSz="2115611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defRPr sz="3713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057805" indent="0">
              <a:buFontTx/>
              <a:buNone/>
              <a:defRPr/>
            </a:lvl2pPr>
            <a:lvl3pPr marL="2115611" indent="0">
              <a:buFontTx/>
              <a:buNone/>
              <a:defRPr/>
            </a:lvl3pPr>
            <a:lvl4pPr marL="3173417" indent="0">
              <a:buFontTx/>
              <a:buNone/>
              <a:defRPr/>
            </a:lvl4pPr>
            <a:lvl5pPr marL="4231222" indent="0">
              <a:buFontTx/>
              <a:buNone/>
              <a:defRPr/>
            </a:lvl5pPr>
          </a:lstStyle>
          <a:p>
            <a:pPr algn="ctr">
              <a:spcBef>
                <a:spcPts val="600"/>
              </a:spcBef>
            </a:pPr>
            <a:r>
              <a:rPr lang="en-US" sz="3375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Author’s Name Here</a:t>
            </a:r>
            <a:br>
              <a:rPr lang="en-US" sz="3375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en-US" sz="3375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University</a:t>
            </a:r>
            <a:r>
              <a:rPr lang="en-US" sz="3375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Name Here</a:t>
            </a:r>
          </a:p>
        </p:txBody>
      </p:sp>
    </p:spTree>
    <p:extLst>
      <p:ext uri="{BB962C8B-B14F-4D97-AF65-F5344CB8AC3E}">
        <p14:creationId xmlns:p14="http://schemas.microsoft.com/office/powerpoint/2010/main" val="25695573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48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39" y="1757688"/>
            <a:ext cx="7406640" cy="37449761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757688"/>
            <a:ext cx="21671280" cy="37449761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722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25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70"/>
            <a:ext cx="27980639" cy="8717280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928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5"/>
            <a:ext cx="27980639" cy="9601196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4613">
                <a:solidFill>
                  <a:schemeClr val="tx1">
                    <a:tint val="75000"/>
                  </a:schemeClr>
                </a:solidFill>
              </a:defRPr>
            </a:lvl1pPr>
            <a:lvl2pPr marL="1057805" indent="0">
              <a:buNone/>
              <a:defRPr sz="4163">
                <a:solidFill>
                  <a:schemeClr val="tx1">
                    <a:tint val="75000"/>
                  </a:schemeClr>
                </a:solidFill>
              </a:defRPr>
            </a:lvl2pPr>
            <a:lvl3pPr marL="2115611" indent="0">
              <a:buNone/>
              <a:defRPr sz="3713">
                <a:solidFill>
                  <a:schemeClr val="tx1">
                    <a:tint val="75000"/>
                  </a:schemeClr>
                </a:solidFill>
              </a:defRPr>
            </a:lvl3pPr>
            <a:lvl4pPr marL="3173417" indent="0">
              <a:buNone/>
              <a:defRPr sz="3263">
                <a:solidFill>
                  <a:schemeClr val="tx1">
                    <a:tint val="75000"/>
                  </a:schemeClr>
                </a:solidFill>
              </a:defRPr>
            </a:lvl4pPr>
            <a:lvl5pPr marL="4231223" indent="0">
              <a:buNone/>
              <a:defRPr sz="3263">
                <a:solidFill>
                  <a:schemeClr val="tx1">
                    <a:tint val="75000"/>
                  </a:schemeClr>
                </a:solidFill>
              </a:defRPr>
            </a:lvl5pPr>
            <a:lvl6pPr marL="5289028" indent="0">
              <a:buNone/>
              <a:defRPr sz="3263">
                <a:solidFill>
                  <a:schemeClr val="tx1">
                    <a:tint val="75000"/>
                  </a:schemeClr>
                </a:solidFill>
              </a:defRPr>
            </a:lvl6pPr>
            <a:lvl7pPr marL="6346833" indent="0">
              <a:buNone/>
              <a:defRPr sz="3263">
                <a:solidFill>
                  <a:schemeClr val="tx1">
                    <a:tint val="75000"/>
                  </a:schemeClr>
                </a:solidFill>
              </a:defRPr>
            </a:lvl7pPr>
            <a:lvl8pPr marL="7404639" indent="0">
              <a:buNone/>
              <a:defRPr sz="3263">
                <a:solidFill>
                  <a:schemeClr val="tx1">
                    <a:tint val="75000"/>
                  </a:schemeClr>
                </a:solidFill>
              </a:defRPr>
            </a:lvl8pPr>
            <a:lvl9pPr marL="8462444" indent="0">
              <a:buNone/>
              <a:defRPr sz="32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06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1" y="10241283"/>
            <a:ext cx="14538961" cy="28966164"/>
          </a:xfrm>
        </p:spPr>
        <p:txBody>
          <a:bodyPr/>
          <a:lstStyle>
            <a:defPPr>
              <a:defRPr kern="1200" smtId="4294967295"/>
            </a:defPPr>
            <a:lvl1pPr>
              <a:defRPr sz="6469"/>
            </a:lvl1pPr>
            <a:lvl2pPr>
              <a:defRPr sz="5569"/>
            </a:lvl2pPr>
            <a:lvl3pPr>
              <a:defRPr sz="4613"/>
            </a:lvl3pPr>
            <a:lvl4pPr>
              <a:defRPr sz="4163"/>
            </a:lvl4pPr>
            <a:lvl5pPr>
              <a:defRPr sz="4163"/>
            </a:lvl5pPr>
            <a:lvl6pPr>
              <a:defRPr sz="4163"/>
            </a:lvl6pPr>
            <a:lvl7pPr>
              <a:defRPr sz="4163"/>
            </a:lvl7pPr>
            <a:lvl8pPr>
              <a:defRPr sz="4163"/>
            </a:lvl8pPr>
            <a:lvl9pPr>
              <a:defRPr sz="41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1" y="10241283"/>
            <a:ext cx="14538961" cy="28966164"/>
          </a:xfrm>
        </p:spPr>
        <p:txBody>
          <a:bodyPr/>
          <a:lstStyle>
            <a:defPPr>
              <a:defRPr kern="1200" smtId="4294967295"/>
            </a:defPPr>
            <a:lvl1pPr>
              <a:defRPr sz="6469"/>
            </a:lvl1pPr>
            <a:lvl2pPr>
              <a:defRPr sz="5569"/>
            </a:lvl2pPr>
            <a:lvl3pPr>
              <a:defRPr sz="4613"/>
            </a:lvl3pPr>
            <a:lvl4pPr>
              <a:defRPr sz="4163"/>
            </a:lvl4pPr>
            <a:lvl5pPr>
              <a:defRPr sz="4163"/>
            </a:lvl5pPr>
            <a:lvl6pPr>
              <a:defRPr sz="4163"/>
            </a:lvl6pPr>
            <a:lvl7pPr>
              <a:defRPr sz="4163"/>
            </a:lvl7pPr>
            <a:lvl8pPr>
              <a:defRPr sz="4163"/>
            </a:lvl8pPr>
            <a:lvl9pPr>
              <a:defRPr sz="41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77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6" y="9824725"/>
            <a:ext cx="14544677" cy="4094476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5569" b="1"/>
            </a:lvl1pPr>
            <a:lvl2pPr marL="1057805" indent="0">
              <a:buNone/>
              <a:defRPr sz="4613" b="1"/>
            </a:lvl2pPr>
            <a:lvl3pPr marL="2115611" indent="0">
              <a:buNone/>
              <a:defRPr sz="4163" b="1"/>
            </a:lvl3pPr>
            <a:lvl4pPr marL="3173417" indent="0">
              <a:buNone/>
              <a:defRPr sz="3713" b="1"/>
            </a:lvl4pPr>
            <a:lvl5pPr marL="4231223" indent="0">
              <a:buNone/>
              <a:defRPr sz="3713" b="1"/>
            </a:lvl5pPr>
            <a:lvl6pPr marL="5289028" indent="0">
              <a:buNone/>
              <a:defRPr sz="3713" b="1"/>
            </a:lvl6pPr>
            <a:lvl7pPr marL="6346833" indent="0">
              <a:buNone/>
              <a:defRPr sz="3713" b="1"/>
            </a:lvl7pPr>
            <a:lvl8pPr marL="7404639" indent="0">
              <a:buNone/>
              <a:defRPr sz="3713" b="1"/>
            </a:lvl8pPr>
            <a:lvl9pPr marL="8462444" indent="0">
              <a:buNone/>
              <a:defRPr sz="37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6" y="13919202"/>
            <a:ext cx="14544677" cy="25288244"/>
          </a:xfrm>
        </p:spPr>
        <p:txBody>
          <a:bodyPr/>
          <a:lstStyle>
            <a:defPPr>
              <a:defRPr kern="1200" smtId="4294967295"/>
            </a:defPPr>
            <a:lvl1pPr>
              <a:defRPr sz="5569"/>
            </a:lvl1pPr>
            <a:lvl2pPr>
              <a:defRPr sz="4613"/>
            </a:lvl2pPr>
            <a:lvl3pPr>
              <a:defRPr sz="4163"/>
            </a:lvl3pPr>
            <a:lvl4pPr>
              <a:defRPr sz="3713"/>
            </a:lvl4pPr>
            <a:lvl5pPr>
              <a:defRPr sz="3713"/>
            </a:lvl5pPr>
            <a:lvl6pPr>
              <a:defRPr sz="3713"/>
            </a:lvl6pPr>
            <a:lvl7pPr>
              <a:defRPr sz="3713"/>
            </a:lvl7pPr>
            <a:lvl8pPr>
              <a:defRPr sz="3713"/>
            </a:lvl8pPr>
            <a:lvl9pPr>
              <a:defRPr sz="37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5"/>
            <a:ext cx="14550389" cy="4094476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5569" b="1"/>
            </a:lvl1pPr>
            <a:lvl2pPr marL="1057805" indent="0">
              <a:buNone/>
              <a:defRPr sz="4613" b="1"/>
            </a:lvl2pPr>
            <a:lvl3pPr marL="2115611" indent="0">
              <a:buNone/>
              <a:defRPr sz="4163" b="1"/>
            </a:lvl3pPr>
            <a:lvl4pPr marL="3173417" indent="0">
              <a:buNone/>
              <a:defRPr sz="3713" b="1"/>
            </a:lvl4pPr>
            <a:lvl5pPr marL="4231223" indent="0">
              <a:buNone/>
              <a:defRPr sz="3713" b="1"/>
            </a:lvl5pPr>
            <a:lvl6pPr marL="5289028" indent="0">
              <a:buNone/>
              <a:defRPr sz="3713" b="1"/>
            </a:lvl6pPr>
            <a:lvl7pPr marL="6346833" indent="0">
              <a:buNone/>
              <a:defRPr sz="3713" b="1"/>
            </a:lvl7pPr>
            <a:lvl8pPr marL="7404639" indent="0">
              <a:buNone/>
              <a:defRPr sz="3713" b="1"/>
            </a:lvl8pPr>
            <a:lvl9pPr marL="8462444" indent="0">
              <a:buNone/>
              <a:defRPr sz="37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2"/>
            <a:ext cx="14550389" cy="25288244"/>
          </a:xfrm>
        </p:spPr>
        <p:txBody>
          <a:bodyPr/>
          <a:lstStyle>
            <a:defPPr>
              <a:defRPr kern="1200" smtId="4294967295"/>
            </a:defPPr>
            <a:lvl1pPr>
              <a:defRPr sz="5569"/>
            </a:lvl1pPr>
            <a:lvl2pPr>
              <a:defRPr sz="4613"/>
            </a:lvl2pPr>
            <a:lvl3pPr>
              <a:defRPr sz="4163"/>
            </a:lvl3pPr>
            <a:lvl4pPr>
              <a:defRPr sz="3713"/>
            </a:lvl4pPr>
            <a:lvl5pPr>
              <a:defRPr sz="3713"/>
            </a:lvl5pPr>
            <a:lvl6pPr>
              <a:defRPr sz="3713"/>
            </a:lvl6pPr>
            <a:lvl7pPr>
              <a:defRPr sz="3713"/>
            </a:lvl7pPr>
            <a:lvl8pPr>
              <a:defRPr sz="3713"/>
            </a:lvl8pPr>
            <a:lvl9pPr>
              <a:defRPr sz="37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30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45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47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9" y="1747520"/>
            <a:ext cx="10829927" cy="7437120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46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3"/>
            <a:ext cx="18402300" cy="37459924"/>
          </a:xfrm>
        </p:spPr>
        <p:txBody>
          <a:bodyPr/>
          <a:lstStyle>
            <a:defPPr>
              <a:defRPr kern="1200" smtId="4294967295"/>
            </a:defPPr>
            <a:lvl1pPr>
              <a:defRPr sz="7425"/>
            </a:lvl1pPr>
            <a:lvl2pPr>
              <a:defRPr sz="6469"/>
            </a:lvl2pPr>
            <a:lvl3pPr>
              <a:defRPr sz="5569"/>
            </a:lvl3pPr>
            <a:lvl4pPr>
              <a:defRPr sz="4613"/>
            </a:lvl4pPr>
            <a:lvl5pPr>
              <a:defRPr sz="4613"/>
            </a:lvl5pPr>
            <a:lvl6pPr>
              <a:defRPr sz="4613"/>
            </a:lvl6pPr>
            <a:lvl7pPr>
              <a:defRPr sz="4613"/>
            </a:lvl7pPr>
            <a:lvl8pPr>
              <a:defRPr sz="4613"/>
            </a:lvl8pPr>
            <a:lvl9pPr>
              <a:defRPr sz="4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9" y="9184643"/>
            <a:ext cx="10829927" cy="3002280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63"/>
            </a:lvl1pPr>
            <a:lvl2pPr marL="1057805" indent="0">
              <a:buNone/>
              <a:defRPr sz="2756"/>
            </a:lvl2pPr>
            <a:lvl3pPr marL="2115611" indent="0">
              <a:buNone/>
              <a:defRPr sz="2306"/>
            </a:lvl3pPr>
            <a:lvl4pPr marL="3173417" indent="0">
              <a:buNone/>
              <a:defRPr sz="2081"/>
            </a:lvl4pPr>
            <a:lvl5pPr marL="4231223" indent="0">
              <a:buNone/>
              <a:defRPr sz="2081"/>
            </a:lvl5pPr>
            <a:lvl6pPr marL="5289028" indent="0">
              <a:buNone/>
              <a:defRPr sz="2081"/>
            </a:lvl6pPr>
            <a:lvl7pPr marL="6346833" indent="0">
              <a:buNone/>
              <a:defRPr sz="2081"/>
            </a:lvl7pPr>
            <a:lvl8pPr marL="7404639" indent="0">
              <a:buNone/>
              <a:defRPr sz="2081"/>
            </a:lvl8pPr>
            <a:lvl9pPr marL="8462444" indent="0">
              <a:buNone/>
              <a:defRPr sz="20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97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8" y="30723839"/>
            <a:ext cx="19751039" cy="3627124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46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8" y="3921761"/>
            <a:ext cx="19751039" cy="26334721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7425"/>
            </a:lvl1pPr>
            <a:lvl2pPr marL="1057805" indent="0">
              <a:buNone/>
              <a:defRPr sz="6469"/>
            </a:lvl2pPr>
            <a:lvl3pPr marL="2115611" indent="0">
              <a:buNone/>
              <a:defRPr sz="5569"/>
            </a:lvl3pPr>
            <a:lvl4pPr marL="3173417" indent="0">
              <a:buNone/>
              <a:defRPr sz="4613"/>
            </a:lvl4pPr>
            <a:lvl5pPr marL="4231223" indent="0">
              <a:buNone/>
              <a:defRPr sz="4613"/>
            </a:lvl5pPr>
            <a:lvl6pPr marL="5289028" indent="0">
              <a:buNone/>
              <a:defRPr sz="4613"/>
            </a:lvl6pPr>
            <a:lvl7pPr marL="6346833" indent="0">
              <a:buNone/>
              <a:defRPr sz="4613"/>
            </a:lvl7pPr>
            <a:lvl8pPr marL="7404639" indent="0">
              <a:buNone/>
              <a:defRPr sz="4613"/>
            </a:lvl8pPr>
            <a:lvl9pPr marL="8462444" indent="0">
              <a:buNone/>
              <a:defRPr sz="461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8" y="34350964"/>
            <a:ext cx="19751039" cy="5151116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63"/>
            </a:lvl1pPr>
            <a:lvl2pPr marL="1057805" indent="0">
              <a:buNone/>
              <a:defRPr sz="2756"/>
            </a:lvl2pPr>
            <a:lvl3pPr marL="2115611" indent="0">
              <a:buNone/>
              <a:defRPr sz="2306"/>
            </a:lvl3pPr>
            <a:lvl4pPr marL="3173417" indent="0">
              <a:buNone/>
              <a:defRPr sz="2081"/>
            </a:lvl4pPr>
            <a:lvl5pPr marL="4231223" indent="0">
              <a:buNone/>
              <a:defRPr sz="2081"/>
            </a:lvl5pPr>
            <a:lvl6pPr marL="5289028" indent="0">
              <a:buNone/>
              <a:defRPr sz="2081"/>
            </a:lvl6pPr>
            <a:lvl7pPr marL="6346833" indent="0">
              <a:buNone/>
              <a:defRPr sz="2081"/>
            </a:lvl7pPr>
            <a:lvl8pPr marL="7404639" indent="0">
              <a:buNone/>
              <a:defRPr sz="2081"/>
            </a:lvl8pPr>
            <a:lvl9pPr marL="8462444" indent="0">
              <a:buNone/>
              <a:defRPr sz="20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61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1" y="1757684"/>
            <a:ext cx="29626561" cy="7315200"/>
          </a:xfrm>
          <a:prstGeom prst="rect">
            <a:avLst/>
          </a:prstGeom>
        </p:spPr>
        <p:txBody>
          <a:bodyPr vert="horz" lIns="376108" tIns="188056" rIns="376108" bIns="188056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10241283"/>
            <a:ext cx="29626561" cy="28966164"/>
          </a:xfrm>
          <a:prstGeom prst="rect">
            <a:avLst/>
          </a:prstGeom>
        </p:spPr>
        <p:txBody>
          <a:bodyPr vert="horz" lIns="376108" tIns="188056" rIns="376108" bIns="188056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9"/>
            <a:ext cx="7680960" cy="23368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l">
              <a:defRPr sz="2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9"/>
            <a:ext cx="10424160" cy="23368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ctr">
              <a:defRPr sz="2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9"/>
            <a:ext cx="7680960" cy="23368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r">
              <a:defRPr sz="2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506200" y="219456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30149800" y="219456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1473200" y="44399200"/>
            <a:ext cx="299720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14732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inquisitalanchor  Size: 36x48</a:t>
            </a:r>
          </a:p>
        </p:txBody>
      </p:sp>
    </p:spTree>
    <p:extLst>
      <p:ext uri="{BB962C8B-B14F-4D97-AF65-F5344CB8AC3E}">
        <p14:creationId xmlns:p14="http://schemas.microsoft.com/office/powerpoint/2010/main" val="26592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xStyles>
    <p:titleStyle>
      <a:defPPr>
        <a:defRPr kern="1200" smtId="4294967295"/>
      </a:defPPr>
      <a:lvl1pPr algn="ctr" defTabSz="2115611" rtl="0" eaLnBrk="1" latinLnBrk="0" hangingPunct="1">
        <a:spcBef>
          <a:spcPct val="0"/>
        </a:spcBef>
        <a:buNone/>
        <a:defRPr sz="101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793353" indent="-793353" algn="l" defTabSz="2115611" rtl="0" eaLnBrk="1" latinLnBrk="0" hangingPunct="1">
        <a:spcBef>
          <a:spcPct val="20000"/>
        </a:spcBef>
        <a:buFont typeface="Arial" pitchFamily="34" charset="0"/>
        <a:buChar char="•"/>
        <a:defRPr sz="7425" kern="1200">
          <a:solidFill>
            <a:schemeClr val="tx1"/>
          </a:solidFill>
          <a:latin typeface="+mn-lt"/>
          <a:ea typeface="+mn-ea"/>
          <a:cs typeface="+mn-cs"/>
        </a:defRPr>
      </a:lvl1pPr>
      <a:lvl2pPr marL="1718935" indent="-661130" algn="l" defTabSz="2115611" rtl="0" eaLnBrk="1" latinLnBrk="0" hangingPunct="1">
        <a:spcBef>
          <a:spcPct val="20000"/>
        </a:spcBef>
        <a:buFont typeface="Arial" pitchFamily="34" charset="0"/>
        <a:buChar char="–"/>
        <a:defRPr sz="6469" kern="1200">
          <a:solidFill>
            <a:schemeClr val="tx1"/>
          </a:solidFill>
          <a:latin typeface="+mn-lt"/>
          <a:ea typeface="+mn-ea"/>
          <a:cs typeface="+mn-cs"/>
        </a:defRPr>
      </a:lvl2pPr>
      <a:lvl3pPr marL="2644514" indent="-528903" algn="l" defTabSz="2115611" rtl="0" eaLnBrk="1" latinLnBrk="0" hangingPunct="1">
        <a:spcBef>
          <a:spcPct val="20000"/>
        </a:spcBef>
        <a:buFont typeface="Arial" pitchFamily="34" charset="0"/>
        <a:buChar char="•"/>
        <a:defRPr sz="5569" kern="1200">
          <a:solidFill>
            <a:schemeClr val="tx1"/>
          </a:solidFill>
          <a:latin typeface="+mn-lt"/>
          <a:ea typeface="+mn-ea"/>
          <a:cs typeface="+mn-cs"/>
        </a:defRPr>
      </a:lvl3pPr>
      <a:lvl4pPr marL="3702320" indent="-528903" algn="l" defTabSz="2115611" rtl="0" eaLnBrk="1" latinLnBrk="0" hangingPunct="1">
        <a:spcBef>
          <a:spcPct val="20000"/>
        </a:spcBef>
        <a:buFont typeface="Arial" pitchFamily="34" charset="0"/>
        <a:buChar char="–"/>
        <a:defRPr sz="4613" kern="1200">
          <a:solidFill>
            <a:schemeClr val="tx1"/>
          </a:solidFill>
          <a:latin typeface="+mn-lt"/>
          <a:ea typeface="+mn-ea"/>
          <a:cs typeface="+mn-cs"/>
        </a:defRPr>
      </a:lvl4pPr>
      <a:lvl5pPr marL="4760125" indent="-528903" algn="l" defTabSz="2115611" rtl="0" eaLnBrk="1" latinLnBrk="0" hangingPunct="1">
        <a:spcBef>
          <a:spcPct val="20000"/>
        </a:spcBef>
        <a:buFont typeface="Arial" pitchFamily="34" charset="0"/>
        <a:buChar char="»"/>
        <a:defRPr sz="4613" kern="1200">
          <a:solidFill>
            <a:schemeClr val="tx1"/>
          </a:solidFill>
          <a:latin typeface="+mn-lt"/>
          <a:ea typeface="+mn-ea"/>
          <a:cs typeface="+mn-cs"/>
        </a:defRPr>
      </a:lvl5pPr>
      <a:lvl6pPr marL="5817931" indent="-528903" algn="l" defTabSz="2115611" rtl="0" eaLnBrk="1" latinLnBrk="0" hangingPunct="1">
        <a:spcBef>
          <a:spcPct val="20000"/>
        </a:spcBef>
        <a:buFont typeface="Arial" pitchFamily="34" charset="0"/>
        <a:buChar char="•"/>
        <a:defRPr sz="4613" kern="1200">
          <a:solidFill>
            <a:schemeClr val="tx1"/>
          </a:solidFill>
          <a:latin typeface="+mn-lt"/>
          <a:ea typeface="+mn-ea"/>
          <a:cs typeface="+mn-cs"/>
        </a:defRPr>
      </a:lvl6pPr>
      <a:lvl7pPr marL="6875736" indent="-528903" algn="l" defTabSz="2115611" rtl="0" eaLnBrk="1" latinLnBrk="0" hangingPunct="1">
        <a:spcBef>
          <a:spcPct val="20000"/>
        </a:spcBef>
        <a:buFont typeface="Arial" pitchFamily="34" charset="0"/>
        <a:buChar char="•"/>
        <a:defRPr sz="4613" kern="1200">
          <a:solidFill>
            <a:schemeClr val="tx1"/>
          </a:solidFill>
          <a:latin typeface="+mn-lt"/>
          <a:ea typeface="+mn-ea"/>
          <a:cs typeface="+mn-cs"/>
        </a:defRPr>
      </a:lvl7pPr>
      <a:lvl8pPr marL="7933542" indent="-528903" algn="l" defTabSz="2115611" rtl="0" eaLnBrk="1" latinLnBrk="0" hangingPunct="1">
        <a:spcBef>
          <a:spcPct val="20000"/>
        </a:spcBef>
        <a:buFont typeface="Arial" pitchFamily="34" charset="0"/>
        <a:buChar char="•"/>
        <a:defRPr sz="4613" kern="1200">
          <a:solidFill>
            <a:schemeClr val="tx1"/>
          </a:solidFill>
          <a:latin typeface="+mn-lt"/>
          <a:ea typeface="+mn-ea"/>
          <a:cs typeface="+mn-cs"/>
        </a:defRPr>
      </a:lvl8pPr>
      <a:lvl9pPr marL="8991347" indent="-528903" algn="l" defTabSz="2115611" rtl="0" eaLnBrk="1" latinLnBrk="0" hangingPunct="1">
        <a:spcBef>
          <a:spcPct val="20000"/>
        </a:spcBef>
        <a:buFont typeface="Arial" pitchFamily="34" charset="0"/>
        <a:buChar char="•"/>
        <a:defRPr sz="4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15611" rtl="0" eaLnBrk="1" latinLnBrk="0" hangingPunct="1">
        <a:defRPr sz="4163" kern="1200">
          <a:solidFill>
            <a:schemeClr val="tx1"/>
          </a:solidFill>
          <a:latin typeface="+mn-lt"/>
          <a:ea typeface="+mn-ea"/>
          <a:cs typeface="+mn-cs"/>
        </a:defRPr>
      </a:lvl1pPr>
      <a:lvl2pPr marL="1057805" algn="l" defTabSz="2115611" rtl="0" eaLnBrk="1" latinLnBrk="0" hangingPunct="1">
        <a:defRPr sz="4163" kern="1200">
          <a:solidFill>
            <a:schemeClr val="tx1"/>
          </a:solidFill>
          <a:latin typeface="+mn-lt"/>
          <a:ea typeface="+mn-ea"/>
          <a:cs typeface="+mn-cs"/>
        </a:defRPr>
      </a:lvl2pPr>
      <a:lvl3pPr marL="2115611" algn="l" defTabSz="2115611" rtl="0" eaLnBrk="1" latinLnBrk="0" hangingPunct="1">
        <a:defRPr sz="4163" kern="1200">
          <a:solidFill>
            <a:schemeClr val="tx1"/>
          </a:solidFill>
          <a:latin typeface="+mn-lt"/>
          <a:ea typeface="+mn-ea"/>
          <a:cs typeface="+mn-cs"/>
        </a:defRPr>
      </a:lvl3pPr>
      <a:lvl4pPr marL="3173417" algn="l" defTabSz="2115611" rtl="0" eaLnBrk="1" latinLnBrk="0" hangingPunct="1">
        <a:defRPr sz="4163" kern="1200">
          <a:solidFill>
            <a:schemeClr val="tx1"/>
          </a:solidFill>
          <a:latin typeface="+mn-lt"/>
          <a:ea typeface="+mn-ea"/>
          <a:cs typeface="+mn-cs"/>
        </a:defRPr>
      </a:lvl4pPr>
      <a:lvl5pPr marL="4231223" algn="l" defTabSz="2115611" rtl="0" eaLnBrk="1" latinLnBrk="0" hangingPunct="1">
        <a:defRPr sz="4163" kern="1200">
          <a:solidFill>
            <a:schemeClr val="tx1"/>
          </a:solidFill>
          <a:latin typeface="+mn-lt"/>
          <a:ea typeface="+mn-ea"/>
          <a:cs typeface="+mn-cs"/>
        </a:defRPr>
      </a:lvl5pPr>
      <a:lvl6pPr marL="5289028" algn="l" defTabSz="2115611" rtl="0" eaLnBrk="1" latinLnBrk="0" hangingPunct="1">
        <a:defRPr sz="4163" kern="1200">
          <a:solidFill>
            <a:schemeClr val="tx1"/>
          </a:solidFill>
          <a:latin typeface="+mn-lt"/>
          <a:ea typeface="+mn-ea"/>
          <a:cs typeface="+mn-cs"/>
        </a:defRPr>
      </a:lvl6pPr>
      <a:lvl7pPr marL="6346833" algn="l" defTabSz="2115611" rtl="0" eaLnBrk="1" latinLnBrk="0" hangingPunct="1">
        <a:defRPr sz="4163" kern="1200">
          <a:solidFill>
            <a:schemeClr val="tx1"/>
          </a:solidFill>
          <a:latin typeface="+mn-lt"/>
          <a:ea typeface="+mn-ea"/>
          <a:cs typeface="+mn-cs"/>
        </a:defRPr>
      </a:lvl7pPr>
      <a:lvl8pPr marL="7404639" algn="l" defTabSz="2115611" rtl="0" eaLnBrk="1" latinLnBrk="0" hangingPunct="1">
        <a:defRPr sz="4163" kern="1200">
          <a:solidFill>
            <a:schemeClr val="tx1"/>
          </a:solidFill>
          <a:latin typeface="+mn-lt"/>
          <a:ea typeface="+mn-ea"/>
          <a:cs typeface="+mn-cs"/>
        </a:defRPr>
      </a:lvl8pPr>
      <a:lvl9pPr marL="8462444" algn="l" defTabSz="2115611" rtl="0" eaLnBrk="1" latinLnBrk="0" hangingPunct="1">
        <a:defRPr sz="41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E53416-2AB4-4F8D-AE64-5C3BC4EC22FD}"/>
              </a:ext>
            </a:extLst>
          </p:cNvPr>
          <p:cNvGrpSpPr/>
          <p:nvPr/>
        </p:nvGrpSpPr>
        <p:grpSpPr>
          <a:xfrm>
            <a:off x="0" y="38595300"/>
            <a:ext cx="32918400" cy="5295900"/>
            <a:chOff x="0" y="31077399"/>
            <a:chExt cx="32918400" cy="3212601"/>
          </a:xfrm>
        </p:grpSpPr>
        <p:pic>
          <p:nvPicPr>
            <p:cNvPr id="6" name="Picture 5"/>
            <p:cNvPicPr/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077399"/>
              <a:ext cx="32918400" cy="321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7" name="Picture 36"/>
            <p:cNvPicPr/>
            <p:nvPr/>
          </p:nvPicPr>
          <p:blipFill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75000"/>
                      </a14:imgEffect>
                      <a14:imgEffect>
                        <a14:brightnessContrast contrast="-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615977"/>
              <a:ext cx="32918400" cy="2674025"/>
            </a:xfrm>
            <a:prstGeom prst="rect">
              <a:avLst/>
            </a:prstGeom>
            <a:effectLst/>
          </p:spPr>
        </p:pic>
      </p:grp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B06C1FF-F854-4F91-ABC7-AA41C714448B}"/>
              </a:ext>
            </a:extLst>
          </p:cNvPr>
          <p:cNvSpPr txBox="1"/>
          <p:nvPr/>
        </p:nvSpPr>
        <p:spPr>
          <a:xfrm>
            <a:off x="11612880" y="1008734"/>
            <a:ext cx="21518880" cy="2203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20815">
              <a:spcBef>
                <a:spcPct val="20000"/>
              </a:spcBef>
              <a:defRPr/>
            </a:pPr>
            <a:r>
              <a:rPr lang="en-US" sz="6400" dirty="0">
                <a:solidFill>
                  <a:srgbClr val="505050"/>
                </a:solidFill>
                <a:latin typeface="Nunito Black" panose="00000A00000000000000" pitchFamily="2" charset="0"/>
              </a:rPr>
              <a:t>TÍTULO DO POSTER: </a:t>
            </a:r>
            <a:r>
              <a:rPr lang="en-US" sz="6400" dirty="0" err="1">
                <a:solidFill>
                  <a:srgbClr val="505050"/>
                </a:solidFill>
                <a:latin typeface="Nunito Black" panose="00000A00000000000000" pitchFamily="2" charset="0"/>
              </a:rPr>
              <a:t>Subtítulo</a:t>
            </a:r>
            <a:endParaRPr lang="en-US" sz="6400" dirty="0">
              <a:solidFill>
                <a:srgbClr val="505050"/>
              </a:solidFill>
              <a:latin typeface="Nunito Black" panose="00000A00000000000000" pitchFamily="2" charset="0"/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8E48679-06C4-48E4-8012-35973D02854F}"/>
              </a:ext>
            </a:extLst>
          </p:cNvPr>
          <p:cNvSpPr txBox="1"/>
          <p:nvPr/>
        </p:nvSpPr>
        <p:spPr>
          <a:xfrm>
            <a:off x="8258926" y="3351700"/>
            <a:ext cx="27432000" cy="142192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Autore</a:t>
            </a:r>
            <a:r>
              <a:rPr lang="en-US" sz="4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(s): XX</a:t>
            </a:r>
          </a:p>
          <a:p>
            <a:pPr algn="ctr">
              <a:defRPr/>
            </a:pPr>
            <a:r>
              <a:rPr lang="en-US" sz="4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Afiliação</a:t>
            </a:r>
            <a:r>
              <a:rPr lang="en-US" sz="4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4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ões</a:t>
            </a:r>
            <a:r>
              <a:rPr lang="en-US" sz="4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): XX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F560B628-793C-4DB4-85E9-B23859F81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879780"/>
            <a:ext cx="14689052" cy="4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pt-P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Adicione informações, gráficos e imagens a esta seção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205598EE-67BA-4AB1-BA0E-3EB1F09EE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6348" y="6879780"/>
            <a:ext cx="14689052" cy="4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pt-P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Adicione informações, gráficos e imagens a esta seção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C11F0107-A4C2-482F-A296-7F89EA4AD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1568421"/>
            <a:ext cx="14689052" cy="4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pt-P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Adicione informações, gráficos e imagens a esta seção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3D668686-315E-4733-AA3D-4CD19EDF9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6348" y="21539484"/>
            <a:ext cx="14689052" cy="4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pt-P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Adicione informações, gráficos e imagens a esta seção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2A3548-8310-400F-8822-4FEDDABCA99B}"/>
              </a:ext>
            </a:extLst>
          </p:cNvPr>
          <p:cNvSpPr txBox="1"/>
          <p:nvPr/>
        </p:nvSpPr>
        <p:spPr>
          <a:xfrm>
            <a:off x="914400" y="5705115"/>
            <a:ext cx="14689052" cy="100584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41E1E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3526941">
              <a:defRPr/>
            </a:pPr>
            <a:r>
              <a:rPr lang="en-US" sz="3600" b="1" dirty="0" err="1">
                <a:solidFill>
                  <a:schemeClr val="bg1"/>
                </a:solidFill>
                <a:latin typeface="Nunito" panose="00000500000000000000" pitchFamily="2" charset="0"/>
              </a:rPr>
              <a:t>Introdução</a:t>
            </a:r>
            <a:endParaRPr lang="en-US" sz="3600" b="1" dirty="0">
              <a:solidFill>
                <a:schemeClr val="bg1"/>
              </a:solidFill>
              <a:latin typeface="Nunito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2E96C9-8474-4C6F-96C8-EA96E9997B49}"/>
              </a:ext>
            </a:extLst>
          </p:cNvPr>
          <p:cNvSpPr txBox="1"/>
          <p:nvPr/>
        </p:nvSpPr>
        <p:spPr>
          <a:xfrm>
            <a:off x="914400" y="20393757"/>
            <a:ext cx="14689052" cy="100584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41E1E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3526941">
              <a:defRPr/>
            </a:pPr>
            <a:r>
              <a:rPr lang="en-US" sz="3600" b="1" dirty="0" err="1">
                <a:solidFill>
                  <a:schemeClr val="bg1"/>
                </a:solidFill>
                <a:latin typeface="Nunito" panose="00000500000000000000" pitchFamily="2" charset="0"/>
              </a:rPr>
              <a:t>Metodologia</a:t>
            </a:r>
            <a:endParaRPr lang="en-US" sz="3600" b="1" dirty="0">
              <a:solidFill>
                <a:schemeClr val="bg1"/>
              </a:solidFill>
              <a:latin typeface="Nunito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4AD144-1499-4C07-85A4-B7EFC58463F0}"/>
              </a:ext>
            </a:extLst>
          </p:cNvPr>
          <p:cNvSpPr txBox="1"/>
          <p:nvPr/>
        </p:nvSpPr>
        <p:spPr>
          <a:xfrm>
            <a:off x="17086348" y="5705114"/>
            <a:ext cx="14689052" cy="100584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41E1E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3526941">
              <a:defRPr/>
            </a:pPr>
            <a:r>
              <a:rPr lang="en-US" sz="3600" b="1" dirty="0" err="1">
                <a:solidFill>
                  <a:schemeClr val="bg1"/>
                </a:solidFill>
                <a:latin typeface="Nunito" panose="00000500000000000000" pitchFamily="2" charset="0"/>
              </a:rPr>
              <a:t>Resultados</a:t>
            </a:r>
            <a:endParaRPr lang="en-US" sz="3600" b="1" dirty="0">
              <a:solidFill>
                <a:schemeClr val="bg1"/>
              </a:solidFill>
              <a:latin typeface="Nunito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0970F5-9ABF-4386-9761-49E684D2F733}"/>
              </a:ext>
            </a:extLst>
          </p:cNvPr>
          <p:cNvSpPr txBox="1"/>
          <p:nvPr/>
        </p:nvSpPr>
        <p:spPr>
          <a:xfrm>
            <a:off x="17086348" y="20393757"/>
            <a:ext cx="14689052" cy="100584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41E1E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3526941">
              <a:defRPr/>
            </a:pPr>
            <a:r>
              <a:rPr lang="en-US" sz="3600" b="1" dirty="0" err="1">
                <a:solidFill>
                  <a:schemeClr val="bg1"/>
                </a:solidFill>
                <a:latin typeface="Nunito" panose="00000500000000000000" pitchFamily="2" charset="0"/>
              </a:rPr>
              <a:t>Conclusão</a:t>
            </a:r>
            <a:endParaRPr lang="en-US" sz="3600" b="1" dirty="0">
              <a:solidFill>
                <a:schemeClr val="bg1"/>
              </a:solidFill>
              <a:latin typeface="Nunito" panose="00000500000000000000" pitchFamily="2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39A7CD59-7434-412B-B4C5-E56ABFFB4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6348" y="36392489"/>
            <a:ext cx="14689052" cy="4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pt-P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Adicione informações, gráficos e imagens a esta seção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C1F3D7-313D-4B49-A4B5-A0F3CD0BF67A}"/>
              </a:ext>
            </a:extLst>
          </p:cNvPr>
          <p:cNvSpPr txBox="1"/>
          <p:nvPr/>
        </p:nvSpPr>
        <p:spPr>
          <a:xfrm>
            <a:off x="17086348" y="35246763"/>
            <a:ext cx="14689052" cy="100584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41E1E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defTabSz="3526941">
              <a:defRPr/>
            </a:pPr>
            <a:r>
              <a:rPr lang="en-US" sz="3600" b="1" dirty="0" err="1">
                <a:solidFill>
                  <a:schemeClr val="bg1"/>
                </a:solidFill>
                <a:latin typeface="Nunito" panose="00000500000000000000" pitchFamily="2" charset="0"/>
              </a:rPr>
              <a:t>Referências</a:t>
            </a:r>
            <a:endParaRPr lang="en-US" sz="3600" b="1" dirty="0">
              <a:solidFill>
                <a:schemeClr val="bg1"/>
              </a:solidFill>
              <a:latin typeface="Nunito" panose="00000500000000000000" pitchFamily="2" charset="0"/>
            </a:endParaRPr>
          </a:p>
        </p:txBody>
      </p:sp>
      <p:pic>
        <p:nvPicPr>
          <p:cNvPr id="4" name="Imagem 4" descr="Uma imagem com texto, pessoa&#10;&#10;Descrição gerada automaticamente">
            <a:extLst>
              <a:ext uri="{FF2B5EF4-FFF2-40B4-BE49-F238E27FC236}">
                <a16:creationId xmlns:a16="http://schemas.microsoft.com/office/drawing/2014/main" id="{0ED700CC-935F-FEC0-7869-41BC15D2A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657" y="573314"/>
            <a:ext cx="11858170" cy="47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inquisitalanchor|09-2018"/>
</p:tagLst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085c0d-5620-49a1-a82b-a1c086dd58bc" xsi:nil="true"/>
    <lcf76f155ced4ddcb4097134ff3c332f xmlns="eb074035-c655-4d77-9414-2e5f094056c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2CC0C2CBCEC7A43B2A38BC463286D3F" ma:contentTypeVersion="14" ma:contentTypeDescription="Criar um novo documento." ma:contentTypeScope="" ma:versionID="1e90afb0affa176b7a766d5520155a50">
  <xsd:schema xmlns:xsd="http://www.w3.org/2001/XMLSchema" xmlns:xs="http://www.w3.org/2001/XMLSchema" xmlns:p="http://schemas.microsoft.com/office/2006/metadata/properties" xmlns:ns2="eb074035-c655-4d77-9414-2e5f094056c8" xmlns:ns3="7c085c0d-5620-49a1-a82b-a1c086dd58bc" targetNamespace="http://schemas.microsoft.com/office/2006/metadata/properties" ma:root="true" ma:fieldsID="fe708e734ada5074d3edf9c4d5f36119" ns2:_="" ns3:_="">
    <xsd:import namespace="eb074035-c655-4d77-9414-2e5f094056c8"/>
    <xsd:import namespace="7c085c0d-5620-49a1-a82b-a1c086dd58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74035-c655-4d77-9414-2e5f094056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m" ma:readOnly="false" ma:fieldId="{5cf76f15-5ced-4ddc-b409-7134ff3c332f}" ma:taxonomyMulti="true" ma:sspId="f0396e7a-732d-4a61-9fbd-863d6f9cce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85c0d-5620-49a1-a82b-a1c086dd58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895d1eb-4d5e-42e8-b7cc-cb2d5258a1af}" ma:internalName="TaxCatchAll" ma:showField="CatchAllData" ma:web="7c085c0d-5620-49a1-a82b-a1c086dd58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69128F-54C2-47E3-9A83-67DDBD57AD48}">
  <ds:schemaRefs>
    <ds:schemaRef ds:uri="http://schemas.microsoft.com/office/2006/metadata/properties"/>
    <ds:schemaRef ds:uri="http://schemas.microsoft.com/office/infopath/2007/PartnerControls"/>
    <ds:schemaRef ds:uri="7c085c0d-5620-49a1-a82b-a1c086dd58bc"/>
    <ds:schemaRef ds:uri="eb074035-c655-4d77-9414-2e5f094056c8"/>
  </ds:schemaRefs>
</ds:datastoreItem>
</file>

<file path=customXml/itemProps2.xml><?xml version="1.0" encoding="utf-8"?>
<ds:datastoreItem xmlns:ds="http://schemas.openxmlformats.org/officeDocument/2006/customXml" ds:itemID="{70C8A86C-2B1D-44C2-A1B7-AAA8B63FB9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8626AD-9C76-4B21-900E-6416C2DA4F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074035-c655-4d77-9414-2e5f094056c8"/>
    <ds:schemaRef ds:uri="7c085c0d-5620-49a1-a82b-a1c086dd58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2789</TotalTime>
  <Words>71</Words>
  <Application>Microsoft Office PowerPoint</Application>
  <PresentationFormat>Personalizados</PresentationFormat>
  <Paragraphs>14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Carlos António Sampaio De Jesus Laranjeira</cp:lastModifiedBy>
  <cp:revision>29</cp:revision>
  <cp:lastPrinted>2013-03-27T18:07:17Z</cp:lastPrinted>
  <dcterms:modified xsi:type="dcterms:W3CDTF">2022-11-14T19:41:35Z</dcterms:modified>
  <cp:category>templates for scientific poster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0x01010042CC0C2CBCEC7A43B2A38BC463286D3F</vt:lpwstr>
  </property>
  <property fmtid="{D5CDD505-2E9C-101B-9397-08002B2CF9AE}" pid="3" name="MediaServiceImageTags">
    <vt:lpwstr/>
  </property>
</Properties>
</file>